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74" r:id="rId2"/>
    <p:sldId id="258" r:id="rId3"/>
    <p:sldId id="259" r:id="rId4"/>
    <p:sldId id="263" r:id="rId5"/>
    <p:sldId id="256" r:id="rId6"/>
    <p:sldId id="267" r:id="rId7"/>
    <p:sldId id="260" r:id="rId8"/>
    <p:sldId id="264" r:id="rId9"/>
    <p:sldId id="265" r:id="rId10"/>
    <p:sldId id="270" r:id="rId11"/>
    <p:sldId id="27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526" autoAdjust="0"/>
  </p:normalViewPr>
  <p:slideViewPr>
    <p:cSldViewPr>
      <p:cViewPr varScale="1">
        <p:scale>
          <a:sx n="97" d="100"/>
          <a:sy n="97" d="100"/>
        </p:scale>
        <p:origin x="-20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A3A01C-0B6F-48AA-9DB5-F8556B015CDB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D1ECD0-53B3-4821-A609-8D56ECBC8D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833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Всемирный  день  памяти  жертв  ДТП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1ECD0-53B3-4821-A609-8D56ECBC8D1A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Крошка  сын  к  отцу  пришел.</a:t>
            </a:r>
            <a:r>
              <a:rPr lang="ru-RU" baseline="0" dirty="0" smtClean="0"/>
              <a:t>  И  спросила  кроха.  «Как  по  улице  ходить.  Чтоб  потом  не  охать».  У  меня  секретов  нет.  Слушайте,  детишки.  Мы  покажем  вам  ответ.  Вот  из  этой  книжки.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1ECD0-53B3-4821-A609-8D56ECBC8D1A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1ECD0-53B3-4821-A609-8D56ECBC8D1A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dirty="0" smtClean="0"/>
              <a:t>Можно  ли  беду  отвести?  Жизнь  спасти  и  здоровье  спасти?  Можно!</a:t>
            </a:r>
            <a:r>
              <a:rPr lang="ru-RU" sz="1400" baseline="0" dirty="0" smtClean="0"/>
              <a:t>  И  надо  лишь  правила  знать.  Знать  и,  конечно  везде  соблюдать.</a:t>
            </a:r>
            <a:endParaRPr lang="ru-RU" sz="1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1ECD0-53B3-4821-A609-8D56ECBC8D1A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  дороге  опасность  с  любой  стороны.  Ждет  того,  кто  на  улицу  вышел.  Жертвы  города,  жертвы  дороги.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1ECD0-53B3-4821-A609-8D56ECBC8D1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Пожелаем  на  дороге.</a:t>
            </a:r>
            <a:r>
              <a:rPr lang="ru-RU" baseline="0" dirty="0" smtClean="0"/>
              <a:t>  Впредь  поменьше  происшествий.  Никогда  чтоб  не  видели  тех  ужасных  последствий.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1ECD0-53B3-4821-A609-8D56ECBC8D1A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ДТП -  это  страшное  слово.</a:t>
            </a:r>
            <a:r>
              <a:rPr lang="ru-RU" baseline="0" dirty="0" smtClean="0"/>
              <a:t>  Пусть  не  будет  его  никогда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1ECD0-53B3-4821-A609-8D56ECBC8D1A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Но  всего  главнее  «зебра».  От  беды  тебя  спасет.   Безопасно  и  спокойно  к  цели  точно  приведет.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1ECD0-53B3-4821-A609-8D56ECBC8D1A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Чтоб  тебе  помочь.  Путь</a:t>
            </a:r>
            <a:r>
              <a:rPr lang="ru-RU" baseline="0" dirty="0" smtClean="0"/>
              <a:t>  пройти  опасный.  Горят  и  день  и  ночь.  Зелёный,  жёлтый,  красный. 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1ECD0-53B3-4821-A609-8D56ECBC8D1A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1ECD0-53B3-4821-A609-8D56ECBC8D1A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t-RU" dirty="0" smtClean="0"/>
              <a:t>Безопасность  на  дорогах.  И  от  нас  зависит  друг.  Избежать  аварий  многих.  Можно   помня   правил  круг.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1ECD0-53B3-4821-A609-8D56ECBC8D1A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E152-5A1E-4558-AC92-76C8E4BA0D34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E8F0B01-9BB5-4BB2-9DC2-74FB21C300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E152-5A1E-4558-AC92-76C8E4BA0D34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F0B01-9BB5-4BB2-9DC2-74FB21C30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E152-5A1E-4558-AC92-76C8E4BA0D34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F0B01-9BB5-4BB2-9DC2-74FB21C30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0C0E152-5A1E-4558-AC92-76C8E4BA0D34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E8F0B01-9BB5-4BB2-9DC2-74FB21C300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E152-5A1E-4558-AC92-76C8E4BA0D34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F0B01-9BB5-4BB2-9DC2-74FB21C300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E152-5A1E-4558-AC92-76C8E4BA0D34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F0B01-9BB5-4BB2-9DC2-74FB21C300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F0B01-9BB5-4BB2-9DC2-74FB21C300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E152-5A1E-4558-AC92-76C8E4BA0D34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E152-5A1E-4558-AC92-76C8E4BA0D34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F0B01-9BB5-4BB2-9DC2-74FB21C300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E152-5A1E-4558-AC92-76C8E4BA0D34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F0B01-9BB5-4BB2-9DC2-74FB21C30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0C0E152-5A1E-4558-AC92-76C8E4BA0D34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E8F0B01-9BB5-4BB2-9DC2-74FB21C300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E152-5A1E-4558-AC92-76C8E4BA0D34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E8F0B01-9BB5-4BB2-9DC2-74FB21C300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0C0E152-5A1E-4558-AC92-76C8E4BA0D34}" type="datetimeFigureOut">
              <a:rPr lang="ru-RU" smtClean="0"/>
              <a:pPr/>
              <a:t>05.12.2014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E8F0B01-9BB5-4BB2-9DC2-74FB21C300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tt-RU" dirty="0" smtClean="0"/>
              <a:t>21  Ноября  2010  года    по  решению  ООН,  </a:t>
            </a:r>
            <a:r>
              <a:rPr lang="tt-RU" dirty="0" smtClean="0"/>
              <a:t>третье  </a:t>
            </a:r>
            <a:r>
              <a:rPr lang="tt-RU" dirty="0" smtClean="0"/>
              <a:t>воскресенье  ноября  объявлено    Всемирным  днём  памяти  жертв  дорожных  аварий. </a:t>
            </a:r>
            <a:r>
              <a:rPr lang="tt-RU" dirty="0"/>
              <a:t>В</a:t>
            </a:r>
            <a:r>
              <a:rPr lang="tt-RU" dirty="0" smtClean="0"/>
              <a:t> группе   </a:t>
            </a:r>
            <a:r>
              <a:rPr lang="tt-RU" dirty="0" smtClean="0"/>
              <a:t>“Колокольчик”  </a:t>
            </a:r>
            <a:r>
              <a:rPr lang="tt-RU" dirty="0" smtClean="0"/>
              <a:t>прошло  мероприятие,  посвящённое  </a:t>
            </a:r>
            <a:r>
              <a:rPr lang="tt-RU" dirty="0" smtClean="0"/>
              <a:t>“Всемирному  </a:t>
            </a:r>
            <a:r>
              <a:rPr lang="tt-RU" dirty="0" smtClean="0"/>
              <a:t>дню  </a:t>
            </a:r>
            <a:r>
              <a:rPr lang="tt-RU" dirty="0" smtClean="0"/>
              <a:t>памяти  жертв  ДТП”.  Этот  день  призван  привлечь  </a:t>
            </a:r>
            <a:r>
              <a:rPr lang="tt-RU" dirty="0" smtClean="0"/>
              <a:t>внимание  к задаче сократить   количество   </a:t>
            </a:r>
            <a:r>
              <a:rPr lang="tt-RU" dirty="0" smtClean="0"/>
              <a:t>дорожно  - транспортных  происшествий.  </a:t>
            </a:r>
            <a:r>
              <a:rPr lang="tt-RU" dirty="0" smtClean="0"/>
              <a:t>Цель  </a:t>
            </a:r>
            <a:r>
              <a:rPr lang="tt-RU" dirty="0" smtClean="0"/>
              <a:t>этого  дня  заключается   в  том,  чтобы  почтить  память  жертв  дорожно – транспортных  происшествий  и  выразить  соболезнование  членам  их  семей.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Всемирный  </a:t>
            </a:r>
            <a:r>
              <a:rPr lang="ru-RU" dirty="0" smtClean="0"/>
              <a:t>день  памяти  жертв  ДТП</a:t>
            </a:r>
            <a:br>
              <a:rPr lang="ru-RU" dirty="0" smtClean="0"/>
            </a:br>
            <a:r>
              <a:rPr lang="ru-RU" sz="2200" b="1" dirty="0" smtClean="0"/>
              <a:t>в группе «Колокольчик»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200" b="1" dirty="0" smtClean="0"/>
              <a:t>Воспитатель: </a:t>
            </a:r>
            <a:r>
              <a:rPr lang="ru-RU" sz="2200" b="1" dirty="0" err="1" smtClean="0"/>
              <a:t>Хайрисламова</a:t>
            </a:r>
            <a:r>
              <a:rPr lang="ru-RU" sz="2200" b="1" dirty="0" smtClean="0"/>
              <a:t> С.Г.</a:t>
            </a:r>
            <a:endParaRPr lang="ru-RU" sz="22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8229600" cy="266429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1800" b="1" dirty="0" smtClean="0"/>
              <a:t>Крошка  </a:t>
            </a:r>
            <a:r>
              <a:rPr lang="ru-RU" sz="1800" b="1" dirty="0" smtClean="0"/>
              <a:t>сын  к  отцу  </a:t>
            </a:r>
            <a:r>
              <a:rPr lang="ru-RU" sz="1800" b="1" dirty="0" smtClean="0"/>
              <a:t>пришел</a:t>
            </a:r>
            <a:br>
              <a:rPr lang="ru-RU" sz="1800" b="1" dirty="0" smtClean="0"/>
            </a:br>
            <a:r>
              <a:rPr lang="ru-RU" sz="1800" b="1" dirty="0" smtClean="0"/>
              <a:t>И  </a:t>
            </a:r>
            <a:r>
              <a:rPr lang="ru-RU" sz="1800" b="1" dirty="0" smtClean="0"/>
              <a:t>спросила  </a:t>
            </a:r>
            <a:r>
              <a:rPr lang="ru-RU" sz="1800" b="1" dirty="0" smtClean="0"/>
              <a:t>кроха:  </a:t>
            </a:r>
            <a:r>
              <a:rPr lang="ru-RU" sz="1800" b="1" dirty="0" smtClean="0"/>
              <a:t>«Как  по  улице  </a:t>
            </a:r>
            <a:r>
              <a:rPr lang="ru-RU" sz="1800" b="1" dirty="0" smtClean="0"/>
              <a:t>ходить</a:t>
            </a:r>
            <a:r>
              <a:rPr lang="ru-RU" sz="1800" b="1" dirty="0"/>
              <a:t>,</a:t>
            </a:r>
            <a:r>
              <a:rPr lang="ru-RU" sz="1800" b="1" dirty="0" smtClean="0"/>
              <a:t> </a:t>
            </a:r>
            <a:br>
              <a:rPr lang="ru-RU" sz="1800" b="1" dirty="0" smtClean="0"/>
            </a:br>
            <a:r>
              <a:rPr lang="ru-RU" sz="1800" b="1" dirty="0" smtClean="0"/>
              <a:t>Чтоб  </a:t>
            </a:r>
            <a:r>
              <a:rPr lang="ru-RU" sz="1800" b="1" dirty="0" smtClean="0"/>
              <a:t>потом  не  </a:t>
            </a:r>
            <a:r>
              <a:rPr lang="ru-RU" sz="1800" b="1" dirty="0" smtClean="0"/>
              <a:t>охать?»  </a:t>
            </a:r>
            <a:br>
              <a:rPr lang="ru-RU" sz="1800" b="1" dirty="0" smtClean="0"/>
            </a:br>
            <a:r>
              <a:rPr lang="ru-RU" sz="1800" b="1" dirty="0" smtClean="0"/>
              <a:t>«</a:t>
            </a:r>
            <a:r>
              <a:rPr lang="ru-RU" sz="1800" b="1" dirty="0" smtClean="0"/>
              <a:t>У  </a:t>
            </a:r>
            <a:r>
              <a:rPr lang="ru-RU" sz="1800" b="1" dirty="0" smtClean="0"/>
              <a:t>меня  секретов  нет.  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>Слушайте</a:t>
            </a:r>
            <a:r>
              <a:rPr lang="ru-RU" sz="1800" b="1" dirty="0" smtClean="0"/>
              <a:t>,  детишки.  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>Мы  </a:t>
            </a:r>
            <a:r>
              <a:rPr lang="ru-RU" sz="1800" b="1" dirty="0" smtClean="0"/>
              <a:t>покажем  вам  ответ.  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>Вот  </a:t>
            </a:r>
            <a:r>
              <a:rPr lang="ru-RU" sz="1800" b="1" dirty="0" smtClean="0"/>
              <a:t>из  этой  книжки. </a:t>
            </a:r>
            <a:br>
              <a:rPr lang="ru-RU" sz="1800" b="1" dirty="0" smtClean="0"/>
            </a:br>
            <a:endParaRPr lang="ru-RU" sz="1800" b="1" dirty="0"/>
          </a:p>
        </p:txBody>
      </p:sp>
      <p:pic>
        <p:nvPicPr>
          <p:cNvPr id="7170" name="Picture 2" descr="C:\Users\Admi\Desktop\DSCN09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2198691"/>
            <a:ext cx="5688632" cy="43706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69242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/>
              <a:t>Избежать  последствий   страшных</a:t>
            </a:r>
            <a:r>
              <a:rPr lang="ru-RU" sz="2000" b="1" dirty="0" smtClean="0"/>
              <a:t>.</a:t>
            </a:r>
            <a:br>
              <a:rPr lang="ru-RU" sz="2000" b="1" dirty="0" smtClean="0"/>
            </a:br>
            <a:r>
              <a:rPr lang="ru-RU" sz="2000" b="1" dirty="0" smtClean="0"/>
              <a:t> Можно,  </a:t>
            </a:r>
            <a:r>
              <a:rPr lang="ru-RU" sz="2000" b="1" dirty="0" smtClean="0"/>
              <a:t>если  захотеть. 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Если  </a:t>
            </a:r>
            <a:r>
              <a:rPr lang="ru-RU" sz="2000" b="1" dirty="0" smtClean="0"/>
              <a:t>будет  помнить  </a:t>
            </a:r>
            <a:r>
              <a:rPr lang="ru-RU" sz="2000" b="1" dirty="0" smtClean="0"/>
              <a:t>каждый,</a:t>
            </a:r>
            <a:br>
              <a:rPr lang="ru-RU" sz="2000" b="1" dirty="0" smtClean="0"/>
            </a:br>
            <a:r>
              <a:rPr lang="ru-RU" sz="2000" b="1" dirty="0" smtClean="0"/>
              <a:t>Что  </a:t>
            </a:r>
            <a:r>
              <a:rPr lang="ru-RU" sz="2000" b="1" dirty="0" smtClean="0"/>
              <a:t>главнее  законы  </a:t>
            </a:r>
            <a:r>
              <a:rPr lang="ru-RU" sz="2000" b="1" dirty="0" smtClean="0"/>
              <a:t>соблюдать</a:t>
            </a:r>
            <a:r>
              <a:rPr lang="ru-RU" sz="2000" b="1" dirty="0" smtClean="0"/>
              <a:t>,</a:t>
            </a:r>
            <a:br>
              <a:rPr lang="ru-RU" sz="2000" b="1" dirty="0" smtClean="0"/>
            </a:br>
            <a:r>
              <a:rPr lang="ru-RU" sz="2000" b="1" dirty="0" smtClean="0"/>
              <a:t> </a:t>
            </a:r>
            <a:r>
              <a:rPr lang="ru-RU" sz="2000" b="1" dirty="0" smtClean="0"/>
              <a:t>Чтоб  беды  не  повторять.</a:t>
            </a:r>
            <a:br>
              <a:rPr lang="ru-RU" sz="2000" b="1" dirty="0" smtClean="0"/>
            </a:br>
            <a:endParaRPr lang="ru-RU" sz="2000" b="1" dirty="0"/>
          </a:p>
        </p:txBody>
      </p:sp>
      <p:pic>
        <p:nvPicPr>
          <p:cNvPr id="6146" name="Picture 2" descr="C:\Users\Admi\Desktop\DSCN09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610798"/>
            <a:ext cx="6048672" cy="453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399"/>
            <a:ext cx="8229600" cy="2475129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rgbClr val="002060"/>
                </a:solidFill>
              </a:rPr>
              <a:t/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/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/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/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  <a:latin typeface="Impact" pitchFamily="34" charset="0"/>
              </a:rPr>
              <a:t/>
            </a:r>
            <a:br>
              <a:rPr lang="ru-RU" sz="1800" dirty="0">
                <a:solidFill>
                  <a:srgbClr val="002060"/>
                </a:solidFill>
                <a:latin typeface="Impact" pitchFamily="34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Impact" pitchFamily="34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Impact" pitchFamily="34" charset="0"/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Можно  </a:t>
            </a:r>
            <a:r>
              <a:rPr lang="ru-RU" sz="2400" b="1" dirty="0" smtClean="0">
                <a:solidFill>
                  <a:schemeClr val="tx1"/>
                </a:solidFill>
              </a:rPr>
              <a:t>ли  беду  отвести?  </a:t>
            </a:r>
            <a:r>
              <a:rPr lang="ru-RU" sz="2400" b="1" dirty="0" smtClean="0">
                <a:solidFill>
                  <a:schemeClr val="tx1"/>
                </a:solidFill>
              </a:rPr>
              <a:t/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Жизнь  </a:t>
            </a:r>
            <a:r>
              <a:rPr lang="ru-RU" sz="2400" b="1" dirty="0" smtClean="0">
                <a:solidFill>
                  <a:schemeClr val="tx1"/>
                </a:solidFill>
              </a:rPr>
              <a:t>спасти  </a:t>
            </a:r>
            <a:r>
              <a:rPr lang="ru-RU" sz="2400" b="1" dirty="0" smtClean="0">
                <a:solidFill>
                  <a:schemeClr val="tx1"/>
                </a:solidFill>
              </a:rPr>
              <a:t/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и  </a:t>
            </a:r>
            <a:r>
              <a:rPr lang="ru-RU" sz="2400" b="1" dirty="0" smtClean="0">
                <a:solidFill>
                  <a:schemeClr val="tx1"/>
                </a:solidFill>
              </a:rPr>
              <a:t>здоровье  спасти?  </a:t>
            </a:r>
            <a:r>
              <a:rPr lang="ru-RU" sz="2400" b="1" dirty="0" smtClean="0">
                <a:solidFill>
                  <a:schemeClr val="tx1"/>
                </a:solidFill>
              </a:rPr>
              <a:t/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Можно</a:t>
            </a:r>
            <a:r>
              <a:rPr lang="ru-RU" sz="2400" b="1" dirty="0" smtClean="0">
                <a:solidFill>
                  <a:schemeClr val="tx1"/>
                </a:solidFill>
              </a:rPr>
              <a:t>!  И  надо  лишь  </a:t>
            </a:r>
            <a:r>
              <a:rPr lang="ru-RU" sz="2400" b="1" dirty="0" smtClean="0">
                <a:solidFill>
                  <a:schemeClr val="tx1"/>
                </a:solidFill>
              </a:rPr>
              <a:t/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правила  </a:t>
            </a:r>
            <a:r>
              <a:rPr lang="ru-RU" sz="2400" b="1" dirty="0" smtClean="0">
                <a:solidFill>
                  <a:schemeClr val="tx1"/>
                </a:solidFill>
              </a:rPr>
              <a:t>знать. </a:t>
            </a:r>
            <a:r>
              <a:rPr lang="ru-RU" sz="2400" b="1" dirty="0" smtClean="0">
                <a:solidFill>
                  <a:schemeClr val="tx1"/>
                </a:solidFill>
              </a:rPr>
              <a:t/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Знать  и,  конечно  везде  соблюдать.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Users\Admi\Desktop\DSCN09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2627529"/>
            <a:ext cx="4680520" cy="35103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/>
              <a:t>На  дороге  опасность  с  любой  </a:t>
            </a:r>
            <a:r>
              <a:rPr lang="ru-RU" sz="2400" b="1" dirty="0" smtClean="0"/>
              <a:t>стороны</a:t>
            </a:r>
            <a:br>
              <a:rPr lang="ru-RU" sz="2400" b="1" dirty="0" smtClean="0"/>
            </a:br>
            <a:r>
              <a:rPr lang="ru-RU" sz="2400" b="1" dirty="0" smtClean="0"/>
              <a:t>  </a:t>
            </a:r>
            <a:r>
              <a:rPr lang="ru-RU" sz="2400" b="1" dirty="0" smtClean="0"/>
              <a:t>Ждет  того,  кто  на  улицу  </a:t>
            </a:r>
            <a:r>
              <a:rPr lang="ru-RU" sz="2400" b="1" dirty="0" smtClean="0"/>
              <a:t>вышел</a:t>
            </a:r>
            <a:br>
              <a:rPr lang="ru-RU" sz="2400" b="1" dirty="0" smtClean="0"/>
            </a:br>
            <a:r>
              <a:rPr lang="ru-RU" sz="2400" b="1" dirty="0" smtClean="0"/>
              <a:t>  </a:t>
            </a:r>
            <a:r>
              <a:rPr lang="ru-RU" sz="2400" b="1" dirty="0" smtClean="0"/>
              <a:t>Жертвы  города,  жертвы  дороги</a:t>
            </a:r>
            <a:endParaRPr lang="ru-RU" sz="2400" b="1" dirty="0"/>
          </a:p>
        </p:txBody>
      </p:sp>
      <p:pic>
        <p:nvPicPr>
          <p:cNvPr id="4098" name="Picture 2" descr="C:\Users\Admi\Desktop\DSCN09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628800"/>
            <a:ext cx="5976664" cy="44824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603448"/>
            <a:ext cx="8435280" cy="237626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>Пожелаем  </a:t>
            </a:r>
            <a:r>
              <a:rPr lang="ru-RU" sz="2400" b="1" dirty="0" smtClean="0"/>
              <a:t>на  </a:t>
            </a:r>
            <a:r>
              <a:rPr lang="ru-RU" sz="2400" b="1" dirty="0" smtClean="0"/>
              <a:t>дороге</a:t>
            </a:r>
            <a:br>
              <a:rPr lang="ru-RU" sz="2400" b="1" dirty="0" smtClean="0"/>
            </a:br>
            <a:r>
              <a:rPr lang="ru-RU" sz="2400" b="1" dirty="0" smtClean="0"/>
              <a:t>Впредь  </a:t>
            </a:r>
            <a:r>
              <a:rPr lang="ru-RU" sz="2400" b="1" dirty="0" smtClean="0"/>
              <a:t>поменьше  происшествий.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 </a:t>
            </a:r>
            <a:r>
              <a:rPr lang="ru-RU" sz="2400" b="1" dirty="0" smtClean="0"/>
              <a:t>Никогда  чтоб  не  видели 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Тех  </a:t>
            </a:r>
            <a:r>
              <a:rPr lang="ru-RU" sz="2400" b="1" dirty="0" smtClean="0"/>
              <a:t>ужасных  последствий.</a:t>
            </a:r>
            <a:endParaRPr lang="ru-RU" sz="2400" b="1" dirty="0"/>
          </a:p>
        </p:txBody>
      </p:sp>
      <p:pic>
        <p:nvPicPr>
          <p:cNvPr id="8194" name="Picture 2" descr="C:\Users\Admi\Desktop\DSCN09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773540"/>
            <a:ext cx="5424603" cy="40684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 flipV="1">
            <a:off x="685800" y="404664"/>
            <a:ext cx="7486600" cy="108012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ДТП </a:t>
            </a:r>
            <a:r>
              <a:rPr lang="ru-RU" sz="2400" b="1" dirty="0" smtClean="0"/>
              <a:t>-  это  страшное  слово. 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Пусть  </a:t>
            </a:r>
            <a:r>
              <a:rPr lang="ru-RU" sz="2400" b="1" dirty="0" smtClean="0"/>
              <a:t>не  будет  его  </a:t>
            </a:r>
            <a:r>
              <a:rPr lang="ru-RU" sz="2400" b="1" dirty="0" smtClean="0"/>
              <a:t>никогда!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/>
          </a:p>
        </p:txBody>
      </p:sp>
      <p:pic>
        <p:nvPicPr>
          <p:cNvPr id="1026" name="Picture 2" descr="C:\Users\Admi\Desktop\DSCN09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484784"/>
            <a:ext cx="6408712" cy="47050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1244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Но  всего  главнее  «зебра</a:t>
            </a:r>
            <a:r>
              <a:rPr lang="ru-RU" sz="2400" b="1" dirty="0" smtClean="0"/>
              <a:t>»:</a:t>
            </a:r>
            <a:br>
              <a:rPr lang="ru-RU" sz="2400" b="1" dirty="0" smtClean="0"/>
            </a:br>
            <a:r>
              <a:rPr lang="ru-RU" sz="2400" b="1" dirty="0" smtClean="0"/>
              <a:t> </a:t>
            </a:r>
            <a:r>
              <a:rPr lang="ru-RU" sz="2400" b="1" dirty="0" smtClean="0"/>
              <a:t>От  беды  тебя  спасет.  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Безопасно  </a:t>
            </a:r>
            <a:r>
              <a:rPr lang="ru-RU" sz="2400" b="1" dirty="0" smtClean="0"/>
              <a:t>и  спокойно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 К  </a:t>
            </a:r>
            <a:r>
              <a:rPr lang="ru-RU" sz="2400" b="1" dirty="0" smtClean="0"/>
              <a:t>цели  точно  приведет.</a:t>
            </a:r>
            <a:br>
              <a:rPr lang="ru-RU" sz="2400" b="1" dirty="0" smtClean="0"/>
            </a:br>
            <a:endParaRPr lang="ru-RU" sz="2400" b="1" dirty="0"/>
          </a:p>
        </p:txBody>
      </p:sp>
      <p:pic>
        <p:nvPicPr>
          <p:cNvPr id="2050" name="Picture 2" descr="C:\Users\Admi\Desktop\DSCN09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988840"/>
            <a:ext cx="5689675" cy="41764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83644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>Чтоб  </a:t>
            </a:r>
            <a:r>
              <a:rPr lang="ru-RU" sz="2400" b="1" dirty="0" smtClean="0"/>
              <a:t>тебе  помочь</a:t>
            </a:r>
            <a:r>
              <a:rPr lang="ru-RU" sz="2400" b="1" dirty="0" smtClean="0"/>
              <a:t>.</a:t>
            </a:r>
            <a:br>
              <a:rPr lang="ru-RU" sz="2400" b="1" dirty="0" smtClean="0"/>
            </a:br>
            <a:r>
              <a:rPr lang="ru-RU" sz="2400" b="1" dirty="0" smtClean="0"/>
              <a:t> </a:t>
            </a:r>
            <a:r>
              <a:rPr lang="ru-RU" sz="2400" b="1" dirty="0" smtClean="0"/>
              <a:t>Путь  пройти  опасный.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 </a:t>
            </a:r>
            <a:r>
              <a:rPr lang="ru-RU" sz="2400" b="1" dirty="0" smtClean="0"/>
              <a:t>Горят  и  день  и  </a:t>
            </a:r>
            <a:r>
              <a:rPr lang="ru-RU" sz="2400" b="1" dirty="0" smtClean="0"/>
              <a:t>ночь</a:t>
            </a:r>
            <a:br>
              <a:rPr lang="ru-RU" sz="2400" b="1" dirty="0" smtClean="0"/>
            </a:br>
            <a:r>
              <a:rPr lang="ru-RU" sz="2400" b="1" dirty="0" smtClean="0"/>
              <a:t>  </a:t>
            </a:r>
            <a:r>
              <a:rPr lang="ru-RU" sz="2400" b="1" dirty="0" smtClean="0"/>
              <a:t>Зелёный,  жёлтый,  красный.  </a:t>
            </a:r>
            <a:br>
              <a:rPr lang="ru-RU" sz="2400" b="1" dirty="0" smtClean="0"/>
            </a:br>
            <a:endParaRPr lang="ru-RU" sz="2400" b="1" dirty="0"/>
          </a:p>
        </p:txBody>
      </p:sp>
      <p:pic>
        <p:nvPicPr>
          <p:cNvPr id="5122" name="Picture 2" descr="C:\Users\Admi\Desktop\DSCN09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628800"/>
            <a:ext cx="6168685" cy="46265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Среди  основных  причин  ДТП  </a:t>
            </a:r>
            <a:r>
              <a:rPr lang="ru-RU" sz="2400" b="1" dirty="0" smtClean="0"/>
              <a:t>- превышение  </a:t>
            </a:r>
            <a:r>
              <a:rPr lang="ru-RU" sz="2400" b="1" dirty="0" smtClean="0"/>
              <a:t>скорости.</a:t>
            </a:r>
            <a:br>
              <a:rPr lang="ru-RU" sz="2400" b="1" dirty="0" smtClean="0"/>
            </a:br>
            <a:endParaRPr lang="ru-RU" sz="2400" b="1" dirty="0"/>
          </a:p>
        </p:txBody>
      </p:sp>
      <p:pic>
        <p:nvPicPr>
          <p:cNvPr id="9218" name="Picture 2" descr="C:\Users\Admi\Desktop\DSCN09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610798"/>
            <a:ext cx="6336704" cy="46265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399"/>
            <a:ext cx="8229600" cy="1649219"/>
          </a:xfrm>
        </p:spPr>
        <p:txBody>
          <a:bodyPr>
            <a:noAutofit/>
          </a:bodyPr>
          <a:lstStyle/>
          <a:p>
            <a:pPr algn="ctr"/>
            <a:r>
              <a:rPr lang="tt-RU" sz="2400" b="1" dirty="0" smtClean="0"/>
              <a:t>Безопасность  на  </a:t>
            </a:r>
            <a:r>
              <a:rPr lang="tt-RU" sz="2400" b="1" dirty="0" smtClean="0"/>
              <a:t>дорогах</a:t>
            </a:r>
            <a:br>
              <a:rPr lang="tt-RU" sz="2400" b="1" dirty="0" smtClean="0"/>
            </a:br>
            <a:r>
              <a:rPr lang="tt-RU" sz="2400" b="1" dirty="0" smtClean="0"/>
              <a:t>  </a:t>
            </a:r>
            <a:r>
              <a:rPr lang="tt-RU" sz="2400" b="1" dirty="0" smtClean="0"/>
              <a:t>И  от  нас  </a:t>
            </a:r>
            <a:r>
              <a:rPr lang="tt-RU" sz="2400" b="1" dirty="0" smtClean="0"/>
              <a:t>зависит,  </a:t>
            </a:r>
            <a:r>
              <a:rPr lang="tt-RU" sz="2400" b="1" dirty="0" smtClean="0"/>
              <a:t>друг.  </a:t>
            </a:r>
            <a:r>
              <a:rPr lang="tt-RU" sz="2400" b="1" dirty="0" smtClean="0"/>
              <a:t/>
            </a:r>
            <a:br>
              <a:rPr lang="tt-RU" sz="2400" b="1" dirty="0" smtClean="0"/>
            </a:br>
            <a:r>
              <a:rPr lang="tt-RU" sz="2400" b="1" dirty="0" smtClean="0"/>
              <a:t>Избежать  </a:t>
            </a:r>
            <a:r>
              <a:rPr lang="tt-RU" sz="2400" b="1" dirty="0" smtClean="0"/>
              <a:t>аварий  </a:t>
            </a:r>
            <a:r>
              <a:rPr lang="tt-RU" sz="2400" b="1" dirty="0" smtClean="0"/>
              <a:t>многих</a:t>
            </a:r>
            <a:br>
              <a:rPr lang="tt-RU" sz="2400" b="1" dirty="0" smtClean="0"/>
            </a:br>
            <a:r>
              <a:rPr lang="tt-RU" sz="2400" b="1" dirty="0" smtClean="0"/>
              <a:t>Можно,   </a:t>
            </a:r>
            <a:r>
              <a:rPr lang="tt-RU" sz="2400" b="1" dirty="0" smtClean="0"/>
              <a:t>помня   правил  </a:t>
            </a:r>
            <a:r>
              <a:rPr lang="tt-RU" sz="2400" b="1" dirty="0" smtClean="0"/>
              <a:t>круг.</a:t>
            </a:r>
            <a:endParaRPr lang="ru-RU" sz="2400" b="1" dirty="0"/>
          </a:p>
        </p:txBody>
      </p:sp>
      <p:pic>
        <p:nvPicPr>
          <p:cNvPr id="1026" name="Picture 2" descr="C:\Users\Admi\Desktop\DSCN09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801619"/>
            <a:ext cx="6480720" cy="44068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188</TotalTime>
  <Words>291</Words>
  <Application>Microsoft Office PowerPoint</Application>
  <PresentationFormat>Экран (4:3)</PresentationFormat>
  <Paragraphs>34</Paragraphs>
  <Slides>11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Бумажная</vt:lpstr>
      <vt:lpstr>Всемирный  день  памяти  жертв  ДТП в группе «Колокольчик» Воспитатель: Хайрисламова С.Г.</vt:lpstr>
      <vt:lpstr>         Можно  ли  беду  отвести?   Жизнь  спасти   и  здоровье  спасти?   Можно!  И  надо  лишь   правила  знать.   Знать  и,  конечно  везде  соблюдать.</vt:lpstr>
      <vt:lpstr>На  дороге  опасность  с  любой  стороны   Ждет  того,  кто  на  улицу  вышел   Жертвы  города,  жертвы  дороги</vt:lpstr>
      <vt:lpstr>        Пожелаем  на  дороге Впредь  поменьше  происшествий.   Никогда  чтоб  не  видели   Тех  ужасных  последствий.</vt:lpstr>
      <vt:lpstr>   ДТП -  это  страшное  слово.   Пусть  не  будет  его  никогда! </vt:lpstr>
      <vt:lpstr>Но  всего  главнее  «зебра»:  От  беды  тебя  спасет.    Безопасно  и  спокойно   К  цели  точно  приведет. </vt:lpstr>
      <vt:lpstr>    Чтоб  тебе  помочь.  Путь  пройти  опасный.   Горят  и  день  и  ночь   Зелёный,  жёлтый,  красный.   </vt:lpstr>
      <vt:lpstr>Среди  основных  причин  ДТП  - превышение  скорости. </vt:lpstr>
      <vt:lpstr>Безопасность  на  дорогах   И  от  нас  зависит,  друг.   Избежать  аварий  многих Можно,   помня   правил  круг.</vt:lpstr>
      <vt:lpstr>     Крошка  сын  к  отцу  пришел И  спросила  кроха:  «Как  по  улице  ходить,  Чтоб  потом  не  охать?»   «У  меня  секретов  нет.   Слушайте,  детишки.   Мы  покажем  вам  ответ.   Вот  из  этой  книжки.  </vt:lpstr>
      <vt:lpstr>Избежать  последствий   страшных.  Можно,  если  захотеть.   Если  будет  помнить  каждый, Что  главнее  законы  соблюдать,  Чтоб  беды  не  повторять. 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</dc:creator>
  <cp:lastModifiedBy>Аксана</cp:lastModifiedBy>
  <cp:revision>19</cp:revision>
  <dcterms:created xsi:type="dcterms:W3CDTF">2014-11-17T19:24:51Z</dcterms:created>
  <dcterms:modified xsi:type="dcterms:W3CDTF">2014-12-05T08:34:19Z</dcterms:modified>
</cp:coreProperties>
</file>